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4" autoAdjust="0"/>
  </p:normalViewPr>
  <p:slideViewPr>
    <p:cSldViewPr>
      <p:cViewPr varScale="1">
        <p:scale>
          <a:sx n="67" d="100"/>
          <a:sy n="67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8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0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5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7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9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9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9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9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8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8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BDDA7-DC60-4032-8395-F39A14CB1760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3B533-957E-4A7C-B0B0-85074E8963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6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egumanufacturing.com/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sales@wegucanada.com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753" y="3427274"/>
            <a:ext cx="4236534" cy="289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G:\SHARE\Sales\Pictures\Customer Specific\Northern Elevator Inshear Mount.bm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8" t="3686" r="27760" b="24324"/>
          <a:stretch/>
        </p:blipFill>
        <p:spPr bwMode="auto">
          <a:xfrm>
            <a:off x="0" y="1219199"/>
            <a:ext cx="3657600" cy="26331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218448"/>
              </p:ext>
            </p:extLst>
          </p:nvPr>
        </p:nvGraphicFramePr>
        <p:xfrm>
          <a:off x="152400" y="228600"/>
          <a:ext cx="193430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icture" r:id="rId5" imgW="1939159" imgH="770934" progId="StaticMetafile">
                  <p:embed/>
                </p:oleObj>
              </mc:Choice>
              <mc:Fallback>
                <p:oleObj name="Picture" r:id="rId5" imgW="1939159" imgH="770934" progId="StaticMetafil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934308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20781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RD-3 Neoprene Mount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167640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Isolate noise and high frequency vibration generated by mechanical equipment located on a grade supported structural slab or pier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343400"/>
            <a:ext cx="556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Molded neoprene isolator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Cast-in tapped steel load plate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Cast-in drilled steel anchor/base plate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Load capacities 400 to 1100 lbs. (181.4 kg to 500 kg)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Static deflection to 0.50 inches (13mm)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Oil and corrosion resistant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477000"/>
            <a:ext cx="922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WEGU MANUFACTURING INC 1707 Harbour St. Whitby 905-668-2359 </a:t>
            </a:r>
            <a:r>
              <a:rPr lang="en-US" sz="1200" dirty="0" smtClean="0">
                <a:hlinkClick r:id="rId7"/>
              </a:rPr>
              <a:t>sales@wegucanada.com</a:t>
            </a:r>
            <a:r>
              <a:rPr lang="en-US" sz="1200" dirty="0" smtClean="0"/>
              <a:t>  </a:t>
            </a:r>
            <a:r>
              <a:rPr lang="en-US" sz="1200" dirty="0" smtClean="0">
                <a:hlinkClick r:id="rId8"/>
              </a:rPr>
              <a:t>www.wegumanufacturing.com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21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500"/>
            <a:ext cx="8839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9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Picture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Fuller</dc:creator>
  <cp:lastModifiedBy>Mark Fuller</cp:lastModifiedBy>
  <cp:revision>8</cp:revision>
  <cp:lastPrinted>2015-11-20T20:23:33Z</cp:lastPrinted>
  <dcterms:created xsi:type="dcterms:W3CDTF">2015-11-20T19:21:33Z</dcterms:created>
  <dcterms:modified xsi:type="dcterms:W3CDTF">2017-03-30T21:37:49Z</dcterms:modified>
</cp:coreProperties>
</file>