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wmf" ContentType="image/x-wmf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sales@wegucanada.com" TargetMode="External"/><Relationship Id="rId2" Type="http://schemas.openxmlformats.org/officeDocument/2006/relationships/hyperlink" Target="http://www.wegumanufacturing.com/" TargetMode="Externa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6" Type="http://schemas.openxmlformats.org/officeDocument/2006/relationships/image" Target="../media/image6.jpe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0"/>
            <a:ext cx="914256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0" y="110160"/>
            <a:ext cx="9142920" cy="85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Light Duty Impact Bars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</a:t>
            </a: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LDIB” - 3” X 4”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3171240" y="961560"/>
            <a:ext cx="4799160" cy="82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0" y="6621120"/>
            <a:ext cx="9142920" cy="27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WEGU MANUFACTURING INC 1707 Harbour St. Whitby 905-668-2359 </a:t>
            </a:r>
            <a:r>
              <a:rPr lang="en-US" sz="1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1"/>
              </a:rPr>
              <a:t>sales@wegucanada.com</a:t>
            </a: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en-US" sz="1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www.wegumanufacturing.com</a:t>
            </a:r>
            <a:r>
              <a:rPr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5522400" y="1157400"/>
            <a:ext cx="3620520" cy="1348560"/>
          </a:xfrm>
          <a:prstGeom prst="rect">
            <a:avLst/>
          </a:prstGeom>
          <a:noFill/>
          <a:ln w="100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Supplementary information: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3" height, 4" width, lengths from 36"-72"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1/2" UHMW topper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Premium, impact-resistant rubber core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Aluminum insert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3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Customizable Bar width and UHMW thickness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0" y="1124640"/>
            <a:ext cx="5466960" cy="13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i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WEGU </a:t>
            </a:r>
            <a:r>
              <a:rPr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LDIBs replace traditional impact idlers. They are most often installed at the loading point in a conveyor system and provide support to the belt. LDIBs take the brunt of the impact energy from falling material and prevent damage to the belt. They do so by providing a rigid yet absorbent structure to the conveyor system. They are quickly and simply connected by using a “T” bolt. </a:t>
            </a:r>
            <a:endParaRPr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Picture 11" descr=""/>
          <p:cNvPicPr/>
          <p:nvPr/>
        </p:nvPicPr>
        <p:blipFill>
          <a:blip r:embed="rId3"/>
          <a:srcRect l="0" t="0" r="38632" b="25239"/>
          <a:stretch/>
        </p:blipFill>
        <p:spPr>
          <a:xfrm>
            <a:off x="0" y="2536920"/>
            <a:ext cx="4388400" cy="4169160"/>
          </a:xfrm>
          <a:prstGeom prst="rect">
            <a:avLst/>
          </a:prstGeom>
          <a:ln>
            <a:noFill/>
          </a:ln>
        </p:spPr>
      </p:pic>
      <p:pic>
        <p:nvPicPr>
          <p:cNvPr id="43" name="Picture 12" descr=""/>
          <p:cNvPicPr/>
          <p:nvPr/>
        </p:nvPicPr>
        <p:blipFill>
          <a:blip r:embed="rId4"/>
          <a:srcRect l="0" t="0" r="29149" b="22272"/>
          <a:stretch/>
        </p:blipFill>
        <p:spPr>
          <a:xfrm rot="8400">
            <a:off x="4340520" y="2548440"/>
            <a:ext cx="4798800" cy="415728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5"/>
          <a:stretch/>
        </p:blipFill>
        <p:spPr>
          <a:xfrm>
            <a:off x="182880" y="182880"/>
            <a:ext cx="1929240" cy="761040"/>
          </a:xfrm>
          <a:prstGeom prst="rect">
            <a:avLst/>
          </a:prstGeom>
          <a:ln>
            <a:noFill/>
          </a:ln>
        </p:spPr>
      </p:pic>
      <p:pic>
        <p:nvPicPr>
          <p:cNvPr id="45" name="Picture 18" descr=""/>
          <p:cNvPicPr/>
          <p:nvPr/>
        </p:nvPicPr>
        <p:blipFill>
          <a:blip r:embed="rId6"/>
          <a:srcRect l="25875" t="38950" r="37949" b="0"/>
          <a:stretch/>
        </p:blipFill>
        <p:spPr>
          <a:xfrm rot="5400000">
            <a:off x="7927560" y="-136800"/>
            <a:ext cx="1078200" cy="1353600"/>
          </a:xfrm>
          <a:prstGeom prst="rect">
            <a:avLst/>
          </a:prstGeom>
          <a:ln>
            <a:noFill/>
          </a:ln>
        </p:spPr>
      </p:pic>
      <p:sp>
        <p:nvSpPr>
          <p:cNvPr id="46" name="CustomShape 7"/>
          <p:cNvSpPr/>
          <p:nvPr/>
        </p:nvSpPr>
        <p:spPr>
          <a:xfrm>
            <a:off x="0" y="1077480"/>
            <a:ext cx="9143280" cy="4320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8"/>
          <p:cNvSpPr/>
          <p:nvPr/>
        </p:nvSpPr>
        <p:spPr>
          <a:xfrm flipV="1">
            <a:off x="0" y="2521080"/>
            <a:ext cx="9142920" cy="44640"/>
          </a:xfrm>
          <a:prstGeom prst="rect">
            <a:avLst/>
          </a:prstGeom>
          <a:solidFill>
            <a:srgbClr val="3333ff"/>
          </a:solidFill>
          <a:ln w="291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9"/>
          <p:cNvSpPr/>
          <p:nvPr/>
        </p:nvSpPr>
        <p:spPr>
          <a:xfrm>
            <a:off x="5466960" y="1077120"/>
            <a:ext cx="54360" cy="1453680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Application>LibreOffice/5.0.4.2$Windows_x86 LibreOffice_project/2b9802c1994aa0b7dc6079e128979269cf95bc78</Application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2015-11-20T19:21:33Z</dcterms:created>
  <dc:creator>Mark Fuller</dc:creator>
  <dc:language>en-US</dc:language>
  <cp:lastPrinted>2018-04-05T13:07:40Z</cp:lastPrinted>
  <dcterms:modified xsi:type="dcterms:W3CDTF">2018-04-16T20:01:18Z</dcterms:modified>
  <cp:revision>23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