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wmf" ContentType="image/x-wmf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72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51200" y="480096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473640" y="3885840"/>
            <a:ext cx="2194920" cy="175140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473640" y="3885840"/>
            <a:ext cx="2194920" cy="17514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17514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51200" y="480096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51200" y="3886200"/>
            <a:ext cx="312300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720" cy="83520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hyperlink" Target="mailto:sales@wegucanada.com" TargetMode="External"/><Relationship Id="rId4" Type="http://schemas.openxmlformats.org/officeDocument/2006/relationships/hyperlink" Target="http://www.wegumanufacturing.com/" TargetMode="External"/><Relationship Id="rId5" Type="http://schemas.openxmlformats.org/officeDocument/2006/relationships/image" Target="../media/image5.wmf"/><Relationship Id="rId6" Type="http://schemas.openxmlformats.org/officeDocument/2006/relationships/image" Target="../media/image6.jpe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16" descr=""/>
          <p:cNvPicPr/>
          <p:nvPr/>
        </p:nvPicPr>
        <p:blipFill>
          <a:blip r:embed="rId1"/>
          <a:srcRect l="0" t="0" r="37477" b="23696"/>
          <a:stretch/>
        </p:blipFill>
        <p:spPr>
          <a:xfrm>
            <a:off x="0" y="2566800"/>
            <a:ext cx="4571280" cy="4132440"/>
          </a:xfrm>
          <a:prstGeom prst="rect">
            <a:avLst/>
          </a:prstGeom>
          <a:ln>
            <a:noFill/>
          </a:ln>
        </p:spPr>
      </p:pic>
      <p:pic>
        <p:nvPicPr>
          <p:cNvPr id="37" name="Picture 15" descr=""/>
          <p:cNvPicPr/>
          <p:nvPr/>
        </p:nvPicPr>
        <p:blipFill>
          <a:blip r:embed="rId2"/>
          <a:srcRect l="0" t="0" r="29149" b="22272"/>
          <a:stretch/>
        </p:blipFill>
        <p:spPr>
          <a:xfrm>
            <a:off x="4572000" y="2566800"/>
            <a:ext cx="4571280" cy="4129560"/>
          </a:xfrm>
          <a:prstGeom prst="rect">
            <a:avLst/>
          </a:prstGeom>
          <a:ln>
            <a:noFill/>
          </a:ln>
        </p:spPr>
      </p:pic>
      <p:sp>
        <p:nvSpPr>
          <p:cNvPr id="38" name="CustomShape 1"/>
          <p:cNvSpPr/>
          <p:nvPr/>
        </p:nvSpPr>
        <p:spPr>
          <a:xfrm>
            <a:off x="0" y="0"/>
            <a:ext cx="914292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0" y="110160"/>
            <a:ext cx="9143280" cy="87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Heavy Duty Impact Bars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“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HDIB” - 4” X 4”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0" y="6619680"/>
            <a:ext cx="9143280" cy="2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WEGU MANUFACTURING INC 1707 Harbour St. Whitby 905-668-2359 </a:t>
            </a:r>
            <a:r>
              <a:rPr lang="en-US" sz="1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3"/>
              </a:rPr>
              <a:t>sales@wegucanada.com</a:t>
            </a:r>
            <a:r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en-US" sz="1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4"/>
              </a:rPr>
              <a:t>www.wegumanufacturing.com</a:t>
            </a:r>
            <a:r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5522760" y="1157040"/>
            <a:ext cx="3620880" cy="136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Supplementary information: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4" height, 4" width, lengths from 36"-72"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1" UHMW topper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Premium, impact-resistant rubber core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Aluminum insert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Customizable Bar width and UHMW thickness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3200400" y="990720"/>
            <a:ext cx="479952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0" y="1116720"/>
            <a:ext cx="5485680" cy="136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Specialized for heavier loads, </a:t>
            </a:r>
            <a:r>
              <a:rPr i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WEGU </a:t>
            </a:r>
            <a:r>
              <a:rPr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HDIBs replace traditional impact idlers. They are most often installed at the loading point in a conveyor system and provide support to the belt. HDIBs take the brunt of the impact energy from falling material and prevent damage to the belt. They do so by providing a rigid yet absorbent structure to the conveyor system. They are quickly and simply connected by using a “T” bolt.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5"/>
          <a:stretch/>
        </p:blipFill>
        <p:spPr>
          <a:xfrm>
            <a:off x="182880" y="182880"/>
            <a:ext cx="1929600" cy="761400"/>
          </a:xfrm>
          <a:prstGeom prst="rect">
            <a:avLst/>
          </a:prstGeom>
          <a:ln>
            <a:noFill/>
          </a:ln>
        </p:spPr>
      </p:pic>
      <p:sp>
        <p:nvSpPr>
          <p:cNvPr id="45" name="CustomShape 7"/>
          <p:cNvSpPr/>
          <p:nvPr/>
        </p:nvSpPr>
        <p:spPr>
          <a:xfrm>
            <a:off x="0" y="1077120"/>
            <a:ext cx="9143640" cy="4356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8"/>
          <p:cNvSpPr/>
          <p:nvPr/>
        </p:nvSpPr>
        <p:spPr>
          <a:xfrm flipV="1">
            <a:off x="0" y="2520720"/>
            <a:ext cx="9143280" cy="45000"/>
          </a:xfrm>
          <a:prstGeom prst="rect">
            <a:avLst/>
          </a:prstGeom>
          <a:solidFill>
            <a:srgbClr val="3333ff"/>
          </a:solidFill>
          <a:ln w="291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9"/>
          <p:cNvSpPr/>
          <p:nvPr/>
        </p:nvSpPr>
        <p:spPr>
          <a:xfrm>
            <a:off x="5466960" y="1076760"/>
            <a:ext cx="54720" cy="145404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Picture 2" descr=""/>
          <p:cNvPicPr/>
          <p:nvPr/>
        </p:nvPicPr>
        <p:blipFill>
          <a:blip r:embed="rId6"/>
          <a:srcRect l="27488" t="0" r="19463" b="0"/>
          <a:stretch/>
        </p:blipFill>
        <p:spPr>
          <a:xfrm rot="5400000">
            <a:off x="7842960" y="-222120"/>
            <a:ext cx="1078560" cy="1522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Application>LibreOffice/5.0.4.2$Windows_x86 LibreOffice_project/2b9802c1994aa0b7dc6079e128979269cf95bc78</Application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2015-11-20T19:21:33Z</dcterms:created>
  <dc:creator>Mark Fuller</dc:creator>
  <dc:language>en-US</dc:language>
  <cp:lastPrinted>2018-04-05T13:13:35Z</cp:lastPrinted>
  <dcterms:modified xsi:type="dcterms:W3CDTF">2018-04-16T20:02:23Z</dcterms:modified>
  <cp:revision>19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